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4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52" r:id="rId45"/>
    <p:sldId id="418" r:id="rId46"/>
    <p:sldId id="439" r:id="rId47"/>
    <p:sldId id="440" r:id="rId48"/>
    <p:sldId id="423" r:id="rId49"/>
    <p:sldId id="288" r:id="rId50"/>
    <p:sldId id="424" r:id="rId51"/>
    <p:sldId id="441" r:id="rId52"/>
    <p:sldId id="442" r:id="rId53"/>
    <p:sldId id="443" r:id="rId54"/>
    <p:sldId id="444" r:id="rId55"/>
    <p:sldId id="290" r:id="rId56"/>
    <p:sldId id="451" r:id="rId57"/>
    <p:sldId id="427" r:id="rId58"/>
    <p:sldId id="429" r:id="rId59"/>
    <p:sldId id="450" r:id="rId60"/>
    <p:sldId id="430" r:id="rId61"/>
    <p:sldId id="428" r:id="rId62"/>
    <p:sldId id="425" r:id="rId63"/>
    <p:sldId id="426" r:id="rId64"/>
    <p:sldId id="273" r:id="rId65"/>
    <p:sldId id="277" r:id="rId66"/>
    <p:sldId id="278" r:id="rId67"/>
    <p:sldId id="279" r:id="rId68"/>
    <p:sldId id="433" r:id="rId69"/>
    <p:sldId id="434" r:id="rId70"/>
    <p:sldId id="449" r:id="rId71"/>
    <p:sldId id="431" r:id="rId72"/>
    <p:sldId id="432" r:id="rId73"/>
    <p:sldId id="416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B214A-230B-4C9C-9799-4C0DD1B7E457}" v="410" dt="2022-04-08T15:28:12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403" autoAdjust="0"/>
  </p:normalViewPr>
  <p:slideViewPr>
    <p:cSldViewPr snapToGrid="0">
      <p:cViewPr varScale="1">
        <p:scale>
          <a:sx n="65" d="100"/>
          <a:sy n="65" d="100"/>
        </p:scale>
        <p:origin x="124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 sldOrd">
      <pc:chgData name="Daniel Schwarz" userId="5bb35bb8-905a-4742-88d9-33d9089732e7" providerId="ADAL" clId="{828B214A-230B-4C9C-9799-4C0DD1B7E457}" dt="2022-04-08T15:28:12.189" v="986" actId="27636"/>
      <pc:docMkLst>
        <pc:docMk/>
      </pc:docMkLst>
      <pc:sldChg chg="modSp mod modAnim">
        <pc:chgData name="Daniel Schwarz" userId="5bb35bb8-905a-4742-88d9-33d9089732e7" providerId="ADAL" clId="{828B214A-230B-4C9C-9799-4C0DD1B7E457}" dt="2022-04-08T15:08:33.015" v="812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28B214A-230B-4C9C-9799-4C0DD1B7E457}" dt="2022-04-08T15:08:33.015" v="812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828B214A-230B-4C9C-9799-4C0DD1B7E457}" dt="2022-04-08T15:01:43.495" v="775" actId="20577"/>
        <pc:sldMkLst>
          <pc:docMk/>
          <pc:sldMk cId="2727244310" sldId="417"/>
        </pc:sldMkLst>
        <pc:graphicFrameChg chg="modGraphic">
          <ac:chgData name="Daniel Schwarz" userId="5bb35bb8-905a-4742-88d9-33d9089732e7" providerId="ADAL" clId="{828B214A-230B-4C9C-9799-4C0DD1B7E457}" dt="2022-04-08T15:01:43.495" v="775" actId="20577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4-08T15:02:18.390" v="776" actId="21"/>
        <pc:sldMkLst>
          <pc:docMk/>
          <pc:sldMk cId="3410485638" sldId="418"/>
        </pc:sldMkLst>
        <pc:graphicFrameChg chg="mod">
          <ac:chgData name="Daniel Schwarz" userId="5bb35bb8-905a-4742-88d9-33d9089732e7" providerId="ADAL" clId="{828B214A-230B-4C9C-9799-4C0DD1B7E457}" dt="2022-04-08T15:02:18.390" v="776" actId="21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modSp mod modAnim">
        <pc:chgData name="Daniel Schwarz" userId="5bb35bb8-905a-4742-88d9-33d9089732e7" providerId="ADAL" clId="{828B214A-230B-4C9C-9799-4C0DD1B7E457}" dt="2022-04-08T15:28:12.189" v="986" actId="27636"/>
        <pc:sldMkLst>
          <pc:docMk/>
          <pc:sldMk cId="4031934217" sldId="430"/>
        </pc:sldMkLst>
        <pc:spChg chg="mod">
          <ac:chgData name="Daniel Schwarz" userId="5bb35bb8-905a-4742-88d9-33d9089732e7" providerId="ADAL" clId="{828B214A-230B-4C9C-9799-4C0DD1B7E457}" dt="2022-04-08T15:28:12.189" v="986" actId="27636"/>
          <ac:spMkLst>
            <pc:docMk/>
            <pc:sldMk cId="4031934217" sldId="430"/>
            <ac:spMk id="4" creationId="{E6E304FD-F41C-42F8-8574-6CAB8036D7D3}"/>
          </ac:spMkLst>
        </pc:spChg>
      </pc:sldChg>
      <pc:sldChg chg="modSp">
        <pc:chgData name="Daniel Schwarz" userId="5bb35bb8-905a-4742-88d9-33d9089732e7" providerId="ADAL" clId="{828B214A-230B-4C9C-9799-4C0DD1B7E457}" dt="2022-03-18T21:23:20.245" v="148"/>
        <pc:sldMkLst>
          <pc:docMk/>
          <pc:sldMk cId="1269417671" sldId="439"/>
        </pc:sldMkLst>
        <pc:graphicFrameChg chg="mod">
          <ac:chgData name="Daniel Schwarz" userId="5bb35bb8-905a-4742-88d9-33d9089732e7" providerId="ADAL" clId="{828B214A-230B-4C9C-9799-4C0DD1B7E457}" dt="2022-03-18T21:23:20.245" v="148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45.505" v="142"/>
        <pc:sldMkLst>
          <pc:docMk/>
          <pc:sldMk cId="3259584968" sldId="440"/>
        </pc:sldMkLst>
        <pc:graphicFrameChg chg="mod modGraphic">
          <ac:chgData name="Daniel Schwarz" userId="5bb35bb8-905a-4742-88d9-33d9089732e7" providerId="ADAL" clId="{828B214A-230B-4C9C-9799-4C0DD1B7E457}" dt="2022-03-18T21:22:45.505" v="142"/>
          <ac:graphicFrameMkLst>
            <pc:docMk/>
            <pc:sldMk cId="3259584968" sldId="440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58.632" v="144"/>
        <pc:sldMkLst>
          <pc:docMk/>
          <pc:sldMk cId="2321049075" sldId="443"/>
        </pc:sldMkLst>
        <pc:graphicFrameChg chg="mod modGraphic">
          <ac:chgData name="Daniel Schwarz" userId="5bb35bb8-905a-4742-88d9-33d9089732e7" providerId="ADAL" clId="{828B214A-230B-4C9C-9799-4C0DD1B7E457}" dt="2022-03-18T21:22:58.632" v="144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3-18T21:23:04.199" v="146"/>
        <pc:sldMkLst>
          <pc:docMk/>
          <pc:sldMk cId="758040534" sldId="444"/>
        </pc:sldMkLst>
        <pc:graphicFrameChg chg="mod">
          <ac:chgData name="Daniel Schwarz" userId="5bb35bb8-905a-4742-88d9-33d9089732e7" providerId="ADAL" clId="{828B214A-230B-4C9C-9799-4C0DD1B7E457}" dt="2022-03-18T21:23:04.199" v="146"/>
          <ac:graphicFrameMkLst>
            <pc:docMk/>
            <pc:sldMk cId="758040534" sldId="444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  <pc:sldChg chg="addSp modSp new mod ord modClrScheme modAnim chgLayout modNotesTx">
        <pc:chgData name="Daniel Schwarz" userId="5bb35bb8-905a-4742-88d9-33d9089732e7" providerId="ADAL" clId="{828B214A-230B-4C9C-9799-4C0DD1B7E457}" dt="2022-04-08T15:14:17.801" v="816" actId="20577"/>
        <pc:sldMkLst>
          <pc:docMk/>
          <pc:sldMk cId="55985517" sldId="451"/>
        </pc:sldMkLst>
        <pc:spChg chg="add mod ord">
          <ac:chgData name="Daniel Schwarz" userId="5bb35bb8-905a-4742-88d9-33d9089732e7" providerId="ADAL" clId="{828B214A-230B-4C9C-9799-4C0DD1B7E457}" dt="2022-04-06T15:56:59.975" v="184" actId="700"/>
          <ac:spMkLst>
            <pc:docMk/>
            <pc:sldMk cId="55985517" sldId="451"/>
            <ac:spMk id="2" creationId="{886546BD-98CB-4AD0-9417-DE2173561F6C}"/>
          </ac:spMkLst>
        </pc:spChg>
        <pc:spChg chg="add mod ord">
          <ac:chgData name="Daniel Schwarz" userId="5bb35bb8-905a-4742-88d9-33d9089732e7" providerId="ADAL" clId="{828B214A-230B-4C9C-9799-4C0DD1B7E457}" dt="2022-04-06T17:00:29.980" v="526" actId="20577"/>
          <ac:spMkLst>
            <pc:docMk/>
            <pc:sldMk cId="55985517" sldId="451"/>
            <ac:spMk id="3" creationId="{91550A52-AC0B-4776-BB2C-9B2ECD50083F}"/>
          </ac:spMkLst>
        </pc:spChg>
        <pc:spChg chg="add mod ord">
          <ac:chgData name="Daniel Schwarz" userId="5bb35bb8-905a-4742-88d9-33d9089732e7" providerId="ADAL" clId="{828B214A-230B-4C9C-9799-4C0DD1B7E457}" dt="2022-04-08T15:14:15.528" v="815" actId="20577"/>
          <ac:spMkLst>
            <pc:docMk/>
            <pc:sldMk cId="55985517" sldId="451"/>
            <ac:spMk id="4" creationId="{25F7743B-6F15-45B0-AEFF-B44EE7E6B8C9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5" creationId="{9CE70B2C-55E1-45C6-B481-FB6BA2EFCB88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6" creationId="{F7026AB3-69D4-4A4D-A61F-7654080F7612}"/>
          </ac:spMkLst>
        </pc:spChg>
      </pc:sldChg>
      <pc:sldChg chg="modSp add mod">
        <pc:chgData name="Daniel Schwarz" userId="5bb35bb8-905a-4742-88d9-33d9089732e7" providerId="ADAL" clId="{828B214A-230B-4C9C-9799-4C0DD1B7E457}" dt="2022-04-08T15:03:08.319" v="795" actId="20577"/>
        <pc:sldMkLst>
          <pc:docMk/>
          <pc:sldMk cId="1952496226" sldId="452"/>
        </pc:sldMkLst>
        <pc:graphicFrameChg chg="mod modGraphic">
          <ac:chgData name="Daniel Schwarz" userId="5bb35bb8-905a-4742-88d9-33d9089732e7" providerId="ADAL" clId="{828B214A-230B-4C9C-9799-4C0DD1B7E457}" dt="2022-04-08T15:03:08.319" v="795" actId="20577"/>
          <ac:graphicFrameMkLst>
            <pc:docMk/>
            <pc:sldMk cId="1952496226" sldId="452"/>
            <ac:graphicFrameMk id="5" creationId="{A69A059B-B37F-41C3-8C58-3F944E58EF29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eddedcomputing.com/technology/security/software-security/how-ssl-certificate-validation-work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92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https://www.embeddedcomputing.com/technology/security/software-security/how-ssl-certificate-validation-works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r>
              <a:rPr lang="en-US" dirty="0"/>
              <a:t>https://www.troyhunt.com/extended-validation-certificates-are-really-really-dead/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9415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08.04.2022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3109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061715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2496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49706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87433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343563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880937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  <a:p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46BD-98CB-4AD0-9417-DE217356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Encrypt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50A52-AC0B-4776-BB2C-9B2ECD50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639" y="1825625"/>
            <a:ext cx="554816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Free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Automated</a:t>
            </a:r>
          </a:p>
          <a:p>
            <a:pPr lvl="1"/>
            <a:r>
              <a:rPr lang="en-US" dirty="0"/>
              <a:t>ACME Domain Validation (DV)</a:t>
            </a:r>
          </a:p>
          <a:p>
            <a:pPr lvl="2"/>
            <a:r>
              <a:rPr lang="en-US" dirty="0"/>
              <a:t>(Automatic </a:t>
            </a:r>
            <a:r>
              <a:rPr lang="en-US" i="1" dirty="0"/>
              <a:t>Certificate</a:t>
            </a:r>
            <a:r>
              <a:rPr lang="en-US" dirty="0"/>
              <a:t> Management Environment)</a:t>
            </a:r>
          </a:p>
          <a:p>
            <a:pPr lvl="2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Potential to encrypt all web</a:t>
            </a:r>
            <a:br>
              <a:rPr lang="en-US" dirty="0"/>
            </a:br>
            <a:r>
              <a:rPr lang="en-US" dirty="0"/>
              <a:t> traffic!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743B-6F15-45B0-AEFF-B44EE7E6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0128" cy="4351338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Org. Validation (OV) or  </a:t>
            </a:r>
            <a:br>
              <a:rPr lang="en-US" dirty="0"/>
            </a:br>
            <a:r>
              <a:rPr lang="en-US" dirty="0"/>
              <a:t> Extended Validation (EV)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but not a big deal anymore</a:t>
            </a:r>
          </a:p>
          <a:p>
            <a:pPr lvl="1"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</a:t>
            </a:r>
            <a:r>
              <a:rPr lang="en-US" dirty="0" err="1"/>
              <a:t>geoblocking</a:t>
            </a:r>
            <a:r>
              <a:rPr lang="en-US" dirty="0"/>
              <a:t> possible</a:t>
            </a:r>
          </a:p>
          <a:p>
            <a:pPr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Port 80 necessary for some</a:t>
            </a:r>
            <a:br>
              <a:rPr lang="en-US" dirty="0"/>
            </a:br>
            <a:r>
              <a:rPr lang="en-US" dirty="0"/>
              <a:t> automation challenges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E70B2C-55E1-45C6-B481-FB6BA2EFCB88}"/>
              </a:ext>
            </a:extLst>
          </p:cNvPr>
          <p:cNvSpPr txBox="1"/>
          <p:nvPr/>
        </p:nvSpPr>
        <p:spPr>
          <a:xfrm>
            <a:off x="2191314" y="5884575"/>
            <a:ext cx="69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+mj-lt"/>
              </a:rPr>
              <a:t>personal </a:t>
            </a:r>
            <a:r>
              <a:rPr lang="de-DE" sz="3200" dirty="0" err="1">
                <a:latin typeface="+mj-lt"/>
              </a:rPr>
              <a:t>conclusion</a:t>
            </a:r>
            <a:r>
              <a:rPr lang="de-DE" sz="3200" dirty="0">
                <a:latin typeface="+mj-lt"/>
              </a:rPr>
              <a:t>:</a:t>
            </a:r>
            <a:endParaRPr lang="de-AT" sz="32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026AB3-69D4-4A4D-A61F-7654080F7612}"/>
              </a:ext>
            </a:extLst>
          </p:cNvPr>
          <p:cNvSpPr txBox="1"/>
          <p:nvPr/>
        </p:nvSpPr>
        <p:spPr>
          <a:xfrm>
            <a:off x="6817918" y="5884574"/>
            <a:ext cx="2727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AWESOME!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be</a:t>
            </a:r>
            <a:r>
              <a:rPr lang="de-DE" sz="6600" dirty="0"/>
              <a:t> normal for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users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have</a:t>
            </a:r>
            <a:r>
              <a:rPr lang="de-DE" sz="6600" dirty="0"/>
              <a:t> an </a:t>
            </a:r>
            <a:r>
              <a:rPr lang="de-DE" sz="6600" dirty="0" err="1"/>
              <a:t>encrypted</a:t>
            </a:r>
            <a:r>
              <a:rPr lang="de-DE" sz="6600" dirty="0"/>
              <a:t> </a:t>
            </a:r>
            <a:r>
              <a:rPr lang="de-DE" sz="6600" dirty="0" err="1"/>
              <a:t>connection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they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get</a:t>
            </a:r>
            <a:r>
              <a:rPr lang="de-DE" sz="6600" dirty="0"/>
              <a:t> </a:t>
            </a:r>
            <a:r>
              <a:rPr lang="de-DE" sz="6600" dirty="0" err="1"/>
              <a:t>suspicious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not!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4224</Words>
  <Application>Microsoft Office PowerPoint</Application>
  <PresentationFormat>Breitbild</PresentationFormat>
  <Paragraphs>787</Paragraphs>
  <Slides>73</Slides>
  <Notes>34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0" baseType="lpstr">
      <vt:lpstr>Arial</vt:lpstr>
      <vt:lpstr>Calibri</vt:lpstr>
      <vt:lpstr>Consolas</vt:lpstr>
      <vt:lpstr>Symbol</vt:lpstr>
      <vt:lpstr>Verdana</vt:lpstr>
      <vt:lpstr>Wingdings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Let’s Encrypt 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2022-04-08T15:28:23Z</dcterms:modified>
</cp:coreProperties>
</file>